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2" r:id="rId2"/>
    <p:sldId id="291" r:id="rId3"/>
    <p:sldId id="289" r:id="rId4"/>
    <p:sldId id="290" r:id="rId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507596"/>
    <a:srgbClr val="496176"/>
    <a:srgbClr val="0033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660"/>
  </p:normalViewPr>
  <p:slideViewPr>
    <p:cSldViewPr snapToGrid="0">
      <p:cViewPr varScale="1">
        <p:scale>
          <a:sx n="83" d="100"/>
          <a:sy n="83" d="100"/>
        </p:scale>
        <p:origin x="810" y="7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3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8" tIns="45724" rIns="91448" bIns="45724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1048804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967"/>
          </a:xfrm>
          <a:prstGeom prst="rect">
            <a:avLst/>
          </a:prstGeom>
        </p:spPr>
        <p:txBody>
          <a:bodyPr vert="horz" lIns="91448" tIns="45724" rIns="91448" bIns="45724" rtlCol="0"/>
          <a:lstStyle>
            <a:lvl1pPr algn="r">
              <a:defRPr sz="1200"/>
            </a:lvl1pPr>
          </a:lstStyle>
          <a:p>
            <a:fld id="{0F81FE55-F966-42D2-84BD-BE867EAB43DF}" type="datetimeFigureOut">
              <a:rPr lang="ru-RU" smtClean="0"/>
              <a:pPr/>
              <a:t>06.08.2019</a:t>
            </a:fld>
            <a:endParaRPr lang="ru-RU" dirty="0"/>
          </a:p>
        </p:txBody>
      </p:sp>
      <p:sp>
        <p:nvSpPr>
          <p:cNvPr id="1048805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1261"/>
            <a:ext cx="2946400" cy="496967"/>
          </a:xfrm>
          <a:prstGeom prst="rect">
            <a:avLst/>
          </a:prstGeom>
        </p:spPr>
        <p:txBody>
          <a:bodyPr vert="horz" lIns="91448" tIns="45724" rIns="91448" bIns="45724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1048806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31261"/>
            <a:ext cx="2946400" cy="496967"/>
          </a:xfrm>
          <a:prstGeom prst="rect">
            <a:avLst/>
          </a:prstGeom>
        </p:spPr>
        <p:txBody>
          <a:bodyPr vert="horz" lIns="91448" tIns="45724" rIns="91448" bIns="45724" rtlCol="0" anchor="b"/>
          <a:lstStyle>
            <a:lvl1pPr algn="r">
              <a:defRPr sz="1200"/>
            </a:lvl1pPr>
          </a:lstStyle>
          <a:p>
            <a:fld id="{6BCFBD6D-D4AD-4A47-A56D-7293A5AE28D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4527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7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8" tIns="45724" rIns="91448" bIns="45724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1048798" name="Дата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967"/>
          </a:xfrm>
          <a:prstGeom prst="rect">
            <a:avLst/>
          </a:prstGeom>
        </p:spPr>
        <p:txBody>
          <a:bodyPr vert="horz" lIns="91448" tIns="45724" rIns="91448" bIns="45724" rtlCol="0"/>
          <a:lstStyle>
            <a:lvl1pPr algn="r">
              <a:defRPr sz="1200"/>
            </a:lvl1pPr>
          </a:lstStyle>
          <a:p>
            <a:fld id="{47E18792-8C19-4958-B40C-4F5137BF8D17}" type="datetimeFigureOut">
              <a:rPr lang="ru-RU" smtClean="0"/>
              <a:pPr/>
              <a:t>06.08.2019</a:t>
            </a:fld>
            <a:endParaRPr lang="ru-RU" dirty="0"/>
          </a:p>
        </p:txBody>
      </p:sp>
      <p:sp>
        <p:nvSpPr>
          <p:cNvPr id="1048799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8" tIns="45724" rIns="91448" bIns="45724" rtlCol="0" anchor="ctr"/>
          <a:lstStyle/>
          <a:p>
            <a:endParaRPr lang="ru-RU" dirty="0"/>
          </a:p>
        </p:txBody>
      </p:sp>
      <p:sp>
        <p:nvSpPr>
          <p:cNvPr id="1048800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7552"/>
            <a:ext cx="5438775" cy="3909050"/>
          </a:xfrm>
          <a:prstGeom prst="rect">
            <a:avLst/>
          </a:prstGeom>
        </p:spPr>
        <p:txBody>
          <a:bodyPr vert="horz" lIns="91448" tIns="45724" rIns="91448" bIns="4572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801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261"/>
            <a:ext cx="2946400" cy="496967"/>
          </a:xfrm>
          <a:prstGeom prst="rect">
            <a:avLst/>
          </a:prstGeom>
        </p:spPr>
        <p:txBody>
          <a:bodyPr vert="horz" lIns="91448" tIns="45724" rIns="91448" bIns="45724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1048802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31261"/>
            <a:ext cx="2946400" cy="496967"/>
          </a:xfrm>
          <a:prstGeom prst="rect">
            <a:avLst/>
          </a:prstGeom>
        </p:spPr>
        <p:txBody>
          <a:bodyPr vert="horz" lIns="91448" tIns="45724" rIns="91448" bIns="45724" rtlCol="0" anchor="b"/>
          <a:lstStyle>
            <a:lvl1pPr algn="r">
              <a:defRPr sz="1200"/>
            </a:lvl1pPr>
          </a:lstStyle>
          <a:p>
            <a:fld id="{56E22F9D-414B-4E3D-907A-87B6B110B3B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0307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2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48613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2F9D-414B-4E3D-907A-87B6B110B3BA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8376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2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48613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2F9D-414B-4E3D-907A-87B6B110B3BA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107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58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04858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5827-6121-4F84-A8E4-63E8823AECF7}" type="datetimeFigureOut">
              <a:rPr lang="ru-RU" smtClean="0"/>
              <a:pPr/>
              <a:t>06.08.2019</a:t>
            </a:fld>
            <a:endParaRPr lang="ru-RU" dirty="0"/>
          </a:p>
        </p:txBody>
      </p:sp>
      <p:sp>
        <p:nvSpPr>
          <p:cNvPr id="104858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4858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CE5EE-216A-4738-87B5-B278C236B0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87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8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5827-6121-4F84-A8E4-63E8823AECF7}" type="datetimeFigureOut">
              <a:rPr lang="ru-RU" smtClean="0"/>
              <a:pPr/>
              <a:t>06.08.2019</a:t>
            </a:fld>
            <a:endParaRPr lang="ru-RU" dirty="0"/>
          </a:p>
        </p:txBody>
      </p:sp>
      <p:sp>
        <p:nvSpPr>
          <p:cNvPr id="104878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4879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CE5EE-216A-4738-87B5-B278C236B0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7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68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6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5827-6121-4F84-A8E4-63E8823AECF7}" type="datetimeFigureOut">
              <a:rPr lang="ru-RU" smtClean="0"/>
              <a:pPr/>
              <a:t>06.08.2019</a:t>
            </a:fld>
            <a:endParaRPr lang="ru-RU" dirty="0"/>
          </a:p>
        </p:txBody>
      </p:sp>
      <p:sp>
        <p:nvSpPr>
          <p:cNvPr id="104877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4877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CE5EE-216A-4738-87B5-B278C236B0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6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6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5827-6121-4F84-A8E4-63E8823AECF7}" type="datetimeFigureOut">
              <a:rPr lang="ru-RU" smtClean="0"/>
              <a:pPr/>
              <a:t>06.08.2019</a:t>
            </a:fld>
            <a:endParaRPr lang="ru-RU" dirty="0"/>
          </a:p>
        </p:txBody>
      </p:sp>
      <p:sp>
        <p:nvSpPr>
          <p:cNvPr id="104876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4876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CE5EE-216A-4738-87B5-B278C236B0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1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82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8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5827-6121-4F84-A8E4-63E8823AECF7}" type="datetimeFigureOut">
              <a:rPr lang="ru-RU" smtClean="0"/>
              <a:pPr/>
              <a:t>06.08.2019</a:t>
            </a:fld>
            <a:endParaRPr lang="ru-RU" dirty="0"/>
          </a:p>
        </p:txBody>
      </p:sp>
      <p:sp>
        <p:nvSpPr>
          <p:cNvPr id="104878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4878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CE5EE-216A-4738-87B5-B278C236B0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49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50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5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5827-6121-4F84-A8E4-63E8823AECF7}" type="datetimeFigureOut">
              <a:rPr lang="ru-RU" smtClean="0"/>
              <a:pPr/>
              <a:t>06.08.2019</a:t>
            </a:fld>
            <a:endParaRPr lang="ru-RU" dirty="0"/>
          </a:p>
        </p:txBody>
      </p:sp>
      <p:sp>
        <p:nvSpPr>
          <p:cNvPr id="104875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4875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CE5EE-216A-4738-87B5-B278C236B0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4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55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56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57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58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5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5827-6121-4F84-A8E4-63E8823AECF7}" type="datetimeFigureOut">
              <a:rPr lang="ru-RU" smtClean="0"/>
              <a:pPr/>
              <a:t>06.08.2019</a:t>
            </a:fld>
            <a:endParaRPr lang="ru-RU" dirty="0"/>
          </a:p>
        </p:txBody>
      </p:sp>
      <p:sp>
        <p:nvSpPr>
          <p:cNvPr id="104876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4876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CE5EE-216A-4738-87B5-B278C236B0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59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5827-6121-4F84-A8E4-63E8823AECF7}" type="datetimeFigureOut">
              <a:rPr lang="ru-RU" smtClean="0"/>
              <a:pPr/>
              <a:t>06.08.2019</a:t>
            </a:fld>
            <a:endParaRPr lang="ru-RU" dirty="0"/>
          </a:p>
        </p:txBody>
      </p:sp>
      <p:sp>
        <p:nvSpPr>
          <p:cNvPr id="104859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4859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CE5EE-216A-4738-87B5-B278C236B0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5827-6121-4F84-A8E4-63E8823AECF7}" type="datetimeFigureOut">
              <a:rPr lang="ru-RU" smtClean="0"/>
              <a:pPr/>
              <a:t>06.08.2019</a:t>
            </a:fld>
            <a:endParaRPr lang="ru-RU" dirty="0"/>
          </a:p>
        </p:txBody>
      </p:sp>
      <p:sp>
        <p:nvSpPr>
          <p:cNvPr id="104877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4877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CE5EE-216A-4738-87B5-B278C236B0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1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92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93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94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5827-6121-4F84-A8E4-63E8823AECF7}" type="datetimeFigureOut">
              <a:rPr lang="ru-RU" smtClean="0"/>
              <a:pPr/>
              <a:t>06.08.2019</a:t>
            </a:fld>
            <a:endParaRPr lang="ru-RU" dirty="0"/>
          </a:p>
        </p:txBody>
      </p:sp>
      <p:sp>
        <p:nvSpPr>
          <p:cNvPr id="1048795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4879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CE5EE-216A-4738-87B5-B278C236B0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5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76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048777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7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5827-6121-4F84-A8E4-63E8823AECF7}" type="datetimeFigureOut">
              <a:rPr lang="ru-RU" smtClean="0"/>
              <a:pPr/>
              <a:t>06.08.2019</a:t>
            </a:fld>
            <a:endParaRPr lang="ru-RU" dirty="0"/>
          </a:p>
        </p:txBody>
      </p:sp>
      <p:sp>
        <p:nvSpPr>
          <p:cNvPr id="104877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4878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CE5EE-216A-4738-87B5-B278C236B0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577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578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65827-6121-4F84-A8E4-63E8823AECF7}" type="datetimeFigureOut">
              <a:rPr lang="ru-RU" smtClean="0"/>
              <a:pPr/>
              <a:t>06.08.2019</a:t>
            </a:fld>
            <a:endParaRPr lang="ru-RU" dirty="0"/>
          </a:p>
        </p:txBody>
      </p:sp>
      <p:sp>
        <p:nvSpPr>
          <p:cNvPr id="1048579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04858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CE5EE-216A-4738-87B5-B278C236B0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236335"/>
              </p:ext>
            </p:extLst>
          </p:nvPr>
        </p:nvGraphicFramePr>
        <p:xfrm>
          <a:off x="605791" y="2227866"/>
          <a:ext cx="11029948" cy="42340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53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4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3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3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3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5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43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27305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Показатели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2019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2020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2021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2022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2023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2024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6652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Суммарный коэффициент рождаемости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1,741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1,767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1,785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1,813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1,833</a:t>
                      </a:r>
                    </a:p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1,858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916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Общий коэффициент рождаемости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12,4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12,3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12,0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11,7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11,4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11,1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9480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Коэффициент естественного  прироста (на 1000 чел. населения)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- 0,2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- 0,2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-0,1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0,1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0,2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0,5</a:t>
                      </a:r>
                    </a:p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204012"/>
            <a:ext cx="12192000" cy="878247"/>
          </a:xfrm>
          <a:prstGeom prst="rect">
            <a:avLst/>
          </a:prstGeom>
          <a:solidFill>
            <a:srgbClr val="196D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Нацпроект «Демография»</a:t>
            </a:r>
            <a:endParaRPr lang="ru-RU" sz="32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084" y="204012"/>
            <a:ext cx="870857" cy="903855"/>
          </a:xfrm>
          <a:prstGeom prst="rect">
            <a:avLst/>
          </a:prstGeom>
        </p:spPr>
      </p:pic>
      <p:pic>
        <p:nvPicPr>
          <p:cNvPr id="7" name="image3.png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9469189" y="283095"/>
            <a:ext cx="1606550" cy="720080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Прямоугольник 7"/>
          <p:cNvSpPr/>
          <p:nvPr/>
        </p:nvSpPr>
        <p:spPr>
          <a:xfrm>
            <a:off x="605790" y="1485900"/>
            <a:ext cx="11007090" cy="4800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Целевые показатели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590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45429" y="1589314"/>
            <a:ext cx="7456714" cy="51520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1 квартала 2019 года в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Удмуртской Республике:</a:t>
            </a:r>
          </a:p>
          <a:p>
            <a:pPr marL="0" indent="0" algn="ctr">
              <a:buNone/>
            </a:pP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-родилось 3 520 чел. (2018г - 4129 чел.)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-умерло 4464 чел ( 2018г - 4776 чел.)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-естественная убыль населения – 944 чел. (2018г - 647 чел.)</a:t>
            </a:r>
          </a:p>
          <a:p>
            <a:pPr marL="0" indent="0" algn="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данным Удмуртстата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04012"/>
            <a:ext cx="12192000" cy="878247"/>
          </a:xfrm>
          <a:prstGeom prst="rect">
            <a:avLst/>
          </a:prstGeom>
          <a:solidFill>
            <a:srgbClr val="196D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Нацпроект «Демография»</a:t>
            </a:r>
            <a:endParaRPr lang="ru-RU" sz="3200" b="1" dirty="0"/>
          </a:p>
        </p:txBody>
      </p:sp>
      <p:pic>
        <p:nvPicPr>
          <p:cNvPr id="5" name="image3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9469189" y="283095"/>
            <a:ext cx="1606550" cy="720080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084" y="204012"/>
            <a:ext cx="870857" cy="903855"/>
          </a:xfrm>
          <a:prstGeom prst="rect">
            <a:avLst/>
          </a:prstGeo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93" y="1208730"/>
            <a:ext cx="3612696" cy="524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40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Заголовок 2"/>
          <p:cNvSpPr>
            <a:spLocks noGrp="1"/>
          </p:cNvSpPr>
          <p:nvPr>
            <p:ph type="title"/>
          </p:nvPr>
        </p:nvSpPr>
        <p:spPr>
          <a:xfrm>
            <a:off x="1680519" y="620860"/>
            <a:ext cx="7897091" cy="800077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09" name="Прямоугольник 25"/>
          <p:cNvSpPr/>
          <p:nvPr/>
        </p:nvSpPr>
        <p:spPr>
          <a:xfrm>
            <a:off x="292924" y="2446344"/>
            <a:ext cx="4651169" cy="853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1535" y="345989"/>
            <a:ext cx="9654746" cy="5823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89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Заголовок 2"/>
          <p:cNvSpPr>
            <a:spLocks noGrp="1"/>
          </p:cNvSpPr>
          <p:nvPr>
            <p:ph type="title"/>
          </p:nvPr>
        </p:nvSpPr>
        <p:spPr>
          <a:xfrm>
            <a:off x="1705232" y="184256"/>
            <a:ext cx="7897091" cy="101023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09" name="Прямоугольник 25"/>
          <p:cNvSpPr/>
          <p:nvPr/>
        </p:nvSpPr>
        <p:spPr>
          <a:xfrm>
            <a:off x="292924" y="2446344"/>
            <a:ext cx="4651169" cy="853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885529"/>
              </p:ext>
            </p:extLst>
          </p:nvPr>
        </p:nvGraphicFramePr>
        <p:xfrm>
          <a:off x="6507891" y="12455610"/>
          <a:ext cx="1513587" cy="1688662"/>
        </p:xfrm>
        <a:graphic>
          <a:graphicData uri="http://schemas.openxmlformats.org/drawingml/2006/table">
            <a:tbl>
              <a:tblPr>
                <a:effectLst>
                  <a:innerShdw blurRad="63500" dist="50800" dir="16200000">
                    <a:prstClr val="black">
                      <a:alpha val="50000"/>
                    </a:prstClr>
                  </a:innerShdw>
                  <a:reflection blurRad="6350" stA="50000" endA="300" endPos="38500" dist="50800" dir="5400000" sy="-100000" algn="bl" rotWithShape="0"/>
                </a:effectLst>
                <a:tableStyleId>{5C22544A-7EE6-4342-B048-85BDC9FD1C3A}</a:tableStyleId>
              </a:tblPr>
              <a:tblGrid>
                <a:gridCol w="273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68866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8011" y="606307"/>
            <a:ext cx="9448799" cy="5473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7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14407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14407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14407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106</Words>
  <Application>Microsoft Office PowerPoint</Application>
  <PresentationFormat>Широкоэкранный</PresentationFormat>
  <Paragraphs>47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75</cp:revision>
  <cp:lastPrinted>2019-06-13T06:12:20Z</cp:lastPrinted>
  <dcterms:created xsi:type="dcterms:W3CDTF">2018-10-29T21:17:52Z</dcterms:created>
  <dcterms:modified xsi:type="dcterms:W3CDTF">2019-08-06T19:55:30Z</dcterms:modified>
</cp:coreProperties>
</file>